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"/>
  </p:notesMasterIdLst>
  <p:sldIdLst>
    <p:sldId id="256" r:id="rId2"/>
  </p:sldIdLst>
  <p:sldSz cx="30275213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8DF"/>
    <a:srgbClr val="1E293B"/>
    <a:srgbClr val="E9A33F"/>
    <a:srgbClr val="EB961B"/>
    <a:srgbClr val="00B0E1"/>
    <a:srgbClr val="005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2"/>
    <p:restoredTop sz="94694"/>
  </p:normalViewPr>
  <p:slideViewPr>
    <p:cSldViewPr snapToGrid="0" snapToObjects="1">
      <p:cViewPr>
        <p:scale>
          <a:sx n="25" d="100"/>
          <a:sy n="25" d="100"/>
        </p:scale>
        <p:origin x="879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5845-2EF4-2C49-BFE9-2B717626B6F6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C7FC-1D06-2146-95A0-FE9EB0EE1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1pPr>
    <a:lvl2pPr marL="2088993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2pPr>
    <a:lvl3pPr marL="4177985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3pPr>
    <a:lvl4pPr marL="6266978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4pPr>
    <a:lvl5pPr marL="8355970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5pPr>
    <a:lvl6pPr marL="10444963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6pPr>
    <a:lvl7pPr marL="12533955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7pPr>
    <a:lvl8pPr marL="14622948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8pPr>
    <a:lvl9pPr marL="16711940" algn="l" defTabSz="4177985" rtl="0" eaLnBrk="1" latinLnBrk="0" hangingPunct="1">
      <a:defRPr sz="54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798BCF3-C092-6709-11CD-9405E77FAE10}"/>
              </a:ext>
            </a:extLst>
          </p:cNvPr>
          <p:cNvCxnSpPr>
            <a:cxnSpLocks/>
          </p:cNvCxnSpPr>
          <p:nvPr userDrawn="1"/>
        </p:nvCxnSpPr>
        <p:spPr>
          <a:xfrm>
            <a:off x="847730" y="781050"/>
            <a:ext cx="2076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D2F81FA-F928-73C4-40DA-61D6E846869E}"/>
              </a:ext>
            </a:extLst>
          </p:cNvPr>
          <p:cNvCxnSpPr>
            <a:cxnSpLocks/>
          </p:cNvCxnSpPr>
          <p:nvPr userDrawn="1"/>
        </p:nvCxnSpPr>
        <p:spPr>
          <a:xfrm>
            <a:off x="849087" y="781050"/>
            <a:ext cx="0" cy="1828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0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93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Police&#10;&#10;Description générée automatiquement">
            <a:extLst>
              <a:ext uri="{FF2B5EF4-FFF2-40B4-BE49-F238E27FC236}">
                <a16:creationId xmlns:a16="http://schemas.microsoft.com/office/drawing/2014/main" id="{6EEF8385-E4D7-95C0-E9EE-67AD9434E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78" t="41401" r="4479" b="56991"/>
          <a:stretch/>
        </p:blipFill>
        <p:spPr>
          <a:xfrm>
            <a:off x="-1" y="42139435"/>
            <a:ext cx="30275213" cy="7008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76CD39-8D86-D598-A8B3-24DEEC0653AB}"/>
              </a:ext>
            </a:extLst>
          </p:cNvPr>
          <p:cNvSpPr txBox="1"/>
          <p:nvPr userDrawn="1"/>
        </p:nvSpPr>
        <p:spPr>
          <a:xfrm>
            <a:off x="151606" y="42156479"/>
            <a:ext cx="2997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  THE THIRD </a:t>
            </a:r>
            <a:r>
              <a:rPr lang="fr-FR" sz="3600" b="1" dirty="0">
                <a:solidFill>
                  <a:srgbClr val="E9A33F"/>
                </a:solidFill>
                <a:latin typeface="Raleway" panose="020B0503030101060003" pitchFamily="34" charset="0"/>
              </a:rPr>
              <a:t>P2M</a:t>
            </a:r>
            <a:r>
              <a:rPr lang="fr-F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 ROUEN INTERNATIONAL SYMPOSIUM - </a:t>
            </a:r>
            <a:r>
              <a:rPr lang="fr-FR" sz="2800" b="1" dirty="0" err="1">
                <a:solidFill>
                  <a:srgbClr val="E9A33F"/>
                </a:solidFill>
                <a:latin typeface="Raleway" panose="020B0503030101060003" pitchFamily="34" charset="0"/>
              </a:rPr>
              <a:t>Pathways</a:t>
            </a:r>
            <a:r>
              <a:rPr lang="fr-FR" sz="2800" b="1" dirty="0">
                <a:solidFill>
                  <a:srgbClr val="E9A33F"/>
                </a:solidFill>
                <a:latin typeface="Raleway" panose="020B0503030101060003" pitchFamily="34" charset="0"/>
              </a:rPr>
              <a:t> to PRECISION MEDECINE                                                                                                    </a:t>
            </a:r>
            <a:r>
              <a:rPr lang="fr-F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APRIL 3rd &amp; 4th, 2025 </a:t>
            </a:r>
            <a:r>
              <a:rPr lang="fr-FR" sz="2800" b="1" dirty="0">
                <a:solidFill>
                  <a:srgbClr val="E9A33F"/>
                </a:solidFill>
                <a:latin typeface="Raleway" panose="020B0503030101060003" pitchFamily="34" charset="0"/>
              </a:rPr>
              <a:t>|</a:t>
            </a:r>
            <a:r>
              <a:rPr lang="fr-F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 ROUEN                            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3317B0B-96B4-9978-8380-2A7F0AFEDD41}"/>
              </a:ext>
            </a:extLst>
          </p:cNvPr>
          <p:cNvCxnSpPr>
            <a:cxnSpLocks/>
          </p:cNvCxnSpPr>
          <p:nvPr userDrawn="1"/>
        </p:nvCxnSpPr>
        <p:spPr>
          <a:xfrm>
            <a:off x="847730" y="781050"/>
            <a:ext cx="2076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55B2D71-FD84-4063-36A0-309ABE6DF7D9}"/>
              </a:ext>
            </a:extLst>
          </p:cNvPr>
          <p:cNvCxnSpPr>
            <a:cxnSpLocks/>
          </p:cNvCxnSpPr>
          <p:nvPr userDrawn="1"/>
        </p:nvCxnSpPr>
        <p:spPr>
          <a:xfrm>
            <a:off x="849087" y="781050"/>
            <a:ext cx="0" cy="1828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D4DB071-F92A-9A1E-B8D5-D21A643B8E5B}"/>
              </a:ext>
            </a:extLst>
          </p:cNvPr>
          <p:cNvCxnSpPr>
            <a:cxnSpLocks/>
          </p:cNvCxnSpPr>
          <p:nvPr userDrawn="1"/>
        </p:nvCxnSpPr>
        <p:spPr>
          <a:xfrm>
            <a:off x="29323074" y="781050"/>
            <a:ext cx="0" cy="1828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2295000-57C3-5A32-6D5E-E0FF76CEEA09}"/>
              </a:ext>
            </a:extLst>
          </p:cNvPr>
          <p:cNvCxnSpPr>
            <a:cxnSpLocks/>
          </p:cNvCxnSpPr>
          <p:nvPr userDrawn="1"/>
        </p:nvCxnSpPr>
        <p:spPr>
          <a:xfrm>
            <a:off x="27246622" y="781050"/>
            <a:ext cx="2076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9D592E2-7D1F-6EE5-31E7-383D26E768FD}"/>
              </a:ext>
            </a:extLst>
          </p:cNvPr>
          <p:cNvSpPr/>
          <p:nvPr userDrawn="1"/>
        </p:nvSpPr>
        <p:spPr>
          <a:xfrm>
            <a:off x="1669045" y="1557724"/>
            <a:ext cx="21352440" cy="2599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 dirty="0">
              <a:solidFill>
                <a:srgbClr val="1E293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5F048-B3E7-AC0B-4A11-983E230BD282}"/>
              </a:ext>
            </a:extLst>
          </p:cNvPr>
          <p:cNvSpPr/>
          <p:nvPr userDrawn="1"/>
        </p:nvSpPr>
        <p:spPr>
          <a:xfrm>
            <a:off x="23358762" y="1533169"/>
            <a:ext cx="5059827" cy="2599806"/>
          </a:xfrm>
          <a:prstGeom prst="rect">
            <a:avLst/>
          </a:prstGeom>
          <a:solidFill>
            <a:srgbClr val="3EB8DF"/>
          </a:solidFill>
          <a:ln>
            <a:solidFill>
              <a:srgbClr val="3EB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93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2CFFCB-F168-CF2B-580C-7B4F182EDBA3}"/>
              </a:ext>
            </a:extLst>
          </p:cNvPr>
          <p:cNvSpPr txBox="1"/>
          <p:nvPr/>
        </p:nvSpPr>
        <p:spPr>
          <a:xfrm>
            <a:off x="1471035" y="6667250"/>
            <a:ext cx="3027521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1</a:t>
            </a:r>
            <a:r>
              <a:rPr lang="fr-FR" sz="6000" b="1" baseline="30000" dirty="0"/>
              <a:t>er</a:t>
            </a:r>
            <a:r>
              <a:rPr lang="fr-FR" sz="6000" b="1" dirty="0"/>
              <a:t> Auteur : prénom, NOM, Fonction, Service, Établissement, </a:t>
            </a:r>
            <a:r>
              <a:rPr lang="fr-FR" sz="6000" b="1" dirty="0" err="1"/>
              <a:t>Vill</a:t>
            </a:r>
            <a:endParaRPr lang="fr-FR" sz="6000" b="1" dirty="0"/>
          </a:p>
          <a:p>
            <a:r>
              <a:rPr lang="fr-FR" sz="6000" b="1" dirty="0"/>
              <a:t>e, PAYS</a:t>
            </a:r>
          </a:p>
          <a:p>
            <a:r>
              <a:rPr lang="fr-FR" sz="6000" dirty="0"/>
              <a:t>Autres auteurs, équipe:</a:t>
            </a:r>
          </a:p>
          <a:p>
            <a:pPr marL="685800" indent="-685800">
              <a:buFontTx/>
              <a:buChar char="-"/>
            </a:pPr>
            <a:r>
              <a:rPr lang="fr-FR" sz="6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6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6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6000" dirty="0" err="1"/>
              <a:t>Etc</a:t>
            </a:r>
            <a:endParaRPr lang="fr-FR" sz="6000" dirty="0"/>
          </a:p>
          <a:p>
            <a:pPr marL="0" indent="0">
              <a:buFontTx/>
              <a:buNone/>
            </a:pPr>
            <a:endParaRPr lang="fr-FR" sz="1800" dirty="0"/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0C726-F9B1-02CF-55D5-35CB18C5EC72}"/>
              </a:ext>
            </a:extLst>
          </p:cNvPr>
          <p:cNvSpPr/>
          <p:nvPr/>
        </p:nvSpPr>
        <p:spPr>
          <a:xfrm>
            <a:off x="1374503" y="4462083"/>
            <a:ext cx="21746417" cy="1944216"/>
          </a:xfrm>
          <a:prstGeom prst="rect">
            <a:avLst/>
          </a:prstGeom>
          <a:noFill/>
          <a:ln>
            <a:solidFill>
              <a:srgbClr val="1E2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solidFill>
                  <a:schemeClr val="tx1"/>
                </a:solidFill>
              </a:rPr>
              <a:t>VOTRE TITRE COMMUNICATION </a:t>
            </a:r>
            <a:r>
              <a:rPr lang="fr-FR" sz="6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</a:t>
            </a:r>
            <a:r>
              <a:rPr lang="fr-FR" sz="6600" b="1" dirty="0">
                <a:solidFill>
                  <a:schemeClr val="tx1"/>
                </a:solidFill>
              </a:rPr>
              <a:t>CRITE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03C7E0F-B164-B506-F19A-75E8C3B54E56}"/>
              </a:ext>
            </a:extLst>
          </p:cNvPr>
          <p:cNvCxnSpPr>
            <a:cxnSpLocks/>
          </p:cNvCxnSpPr>
          <p:nvPr/>
        </p:nvCxnSpPr>
        <p:spPr>
          <a:xfrm>
            <a:off x="1471035" y="13740358"/>
            <a:ext cx="26318767" cy="0"/>
          </a:xfrm>
          <a:prstGeom prst="line">
            <a:avLst/>
          </a:prstGeom>
          <a:ln>
            <a:solidFill>
              <a:srgbClr val="3EB8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558EE1C-C616-3E5D-39CF-D8A731FA2449}"/>
              </a:ext>
            </a:extLst>
          </p:cNvPr>
          <p:cNvSpPr txBox="1"/>
          <p:nvPr/>
        </p:nvSpPr>
        <p:spPr>
          <a:xfrm>
            <a:off x="2209800" y="2232605"/>
            <a:ext cx="2065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/>
              <a:t>THÈME GÉNÉRAL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860F48-337F-E474-450E-B1F61EB85381}"/>
              </a:ext>
            </a:extLst>
          </p:cNvPr>
          <p:cNvSpPr txBox="1"/>
          <p:nvPr/>
        </p:nvSpPr>
        <p:spPr>
          <a:xfrm>
            <a:off x="23774400" y="2401882"/>
            <a:ext cx="4291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N° de CA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73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72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Masseau</dc:creator>
  <cp:lastModifiedBy>E EMERGENCE</cp:lastModifiedBy>
  <cp:revision>30</cp:revision>
  <dcterms:created xsi:type="dcterms:W3CDTF">2019-04-04T13:00:11Z</dcterms:created>
  <dcterms:modified xsi:type="dcterms:W3CDTF">2025-01-16T14:10:30Z</dcterms:modified>
</cp:coreProperties>
</file>